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6" r:id="rId10"/>
    <p:sldId id="555" r:id="rId11"/>
    <p:sldId id="557" r:id="rId12"/>
    <p:sldId id="558" r:id="rId13"/>
    <p:sldId id="554" r:id="rId14"/>
    <p:sldId id="524" r:id="rId15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D00"/>
    <a:srgbClr val="B9B9B9"/>
    <a:srgbClr val="D22630"/>
    <a:srgbClr val="1E1E1E"/>
    <a:srgbClr val="323232"/>
    <a:srgbClr val="FF4607"/>
    <a:srgbClr val="A1FFB6"/>
    <a:srgbClr val="99CC33"/>
    <a:srgbClr val="7E57C5"/>
    <a:srgbClr val="CAE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4" autoAdjust="0"/>
    <p:restoredTop sz="94660"/>
  </p:normalViewPr>
  <p:slideViewPr>
    <p:cSldViewPr snapToGrid="0">
      <p:cViewPr varScale="1">
        <p:scale>
          <a:sx n="57" d="100"/>
          <a:sy n="57" d="100"/>
        </p:scale>
        <p:origin x="50" y="51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</a:t>
            </a:r>
            <a:r>
              <a:rPr lang="nl-BE" sz="3600" dirty="0"/>
              <a:t> 3</a:t>
            </a:r>
            <a:r>
              <a:rPr lang="en-BE" sz="3600" dirty="0"/>
              <a:t> – </a:t>
            </a:r>
            <a:r>
              <a:rPr lang="en-US" sz="3600" dirty="0" err="1"/>
              <a:t>PinPoint</a:t>
            </a:r>
            <a:r>
              <a:rPr lang="en-US" sz="3600" dirty="0"/>
              <a:t> App</a:t>
            </a:r>
            <a:endParaRPr lang="en-BE" sz="3600" dirty="0"/>
          </a:p>
          <a:p>
            <a:r>
              <a:rPr lang="en-US" dirty="0"/>
              <a:t>Thomas More </a:t>
            </a:r>
            <a:r>
              <a:rPr lang="en-BE" sz="2400" dirty="0"/>
              <a:t>– </a:t>
            </a:r>
            <a:r>
              <a:rPr lang="nl-BE" sz="2400"/>
              <a:t>15 </a:t>
            </a:r>
            <a:r>
              <a:rPr lang="nl-BE" sz="2400" dirty="0"/>
              <a:t>dec.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/>
              <a:t>Action plan – last demo</a:t>
            </a:r>
          </a:p>
          <a:p>
            <a:endParaRPr lang="nl-BE" dirty="0"/>
          </a:p>
          <a:p>
            <a:r>
              <a:rPr lang="nl-BE" dirty="0"/>
              <a:t>Scope</a:t>
            </a:r>
          </a:p>
          <a:p>
            <a:pPr lvl="1"/>
            <a:r>
              <a:rPr lang="nl-BE" dirty="0">
                <a:cs typeface="Calibri"/>
              </a:rPr>
              <a:t>Unique friend code</a:t>
            </a:r>
          </a:p>
          <a:p>
            <a:pPr lvl="1"/>
            <a:r>
              <a:rPr lang="nl-BE" dirty="0">
                <a:cs typeface="Calibri"/>
              </a:rPr>
              <a:t>Location on map</a:t>
            </a:r>
          </a:p>
          <a:p>
            <a:pPr lvl="1"/>
            <a:r>
              <a:rPr lang="nl-BE" dirty="0">
                <a:cs typeface="Calibri"/>
              </a:rPr>
              <a:t>Importing custom floorplans</a:t>
            </a:r>
          </a:p>
          <a:p>
            <a:pPr lvl="1"/>
            <a:r>
              <a:rPr lang="nl-BE" dirty="0">
                <a:cs typeface="Calibri"/>
              </a:rPr>
              <a:t>Events overview</a:t>
            </a:r>
          </a:p>
          <a:p>
            <a:pPr lvl="1"/>
            <a:endParaRPr lang="nl-BE" dirty="0"/>
          </a:p>
          <a:p>
            <a:r>
              <a:rPr lang="nl-B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893" y="1586994"/>
            <a:ext cx="10344476" cy="3876828"/>
          </a:xfrm>
        </p:spPr>
        <p:txBody>
          <a:bodyPr/>
          <a:lstStyle/>
          <a:p>
            <a:pPr marL="0" indent="0">
              <a:buNone/>
            </a:pPr>
            <a:endParaRPr lang="nl-BE" dirty="0">
              <a:cs typeface="Calibri"/>
            </a:endParaRPr>
          </a:p>
          <a:p>
            <a:r>
              <a:rPr lang="nl-BE" sz="2800" dirty="0">
                <a:cs typeface="Calibri"/>
              </a:rPr>
              <a:t>Research</a:t>
            </a:r>
          </a:p>
          <a:p>
            <a:pPr lvl="1"/>
            <a:r>
              <a:rPr lang="nl-BE" sz="2400" dirty="0">
                <a:cs typeface="Calibri"/>
              </a:rPr>
              <a:t>Localisation method Indoors</a:t>
            </a:r>
          </a:p>
          <a:p>
            <a:pPr marL="0" indent="0">
              <a:buNone/>
            </a:pPr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Using user location data to display position on map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Sharing location data with others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Using user location to navigate on custom map</a:t>
            </a: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Unique friend codes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Unique 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 err="1">
                <a:cs typeface="Calibri"/>
              </a:rPr>
              <a:t>Qr</a:t>
            </a:r>
            <a:r>
              <a:rPr lang="en-US" sz="2800" dirty="0">
                <a:cs typeface="Calibri"/>
              </a:rPr>
              <a:t>-code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Database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15A1CB-36FF-7EFF-6348-344A4BC93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1A9AB8-FA95-E326-FE04-878A6F8B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74" y="1942971"/>
            <a:ext cx="2991109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My Location on Map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Where am 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Location Marker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Button bottom left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To my location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Zoom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5B5C1-240C-CAAE-95D6-11933DAB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658" y="2288518"/>
            <a:ext cx="2067152" cy="2458235"/>
          </a:xfrm>
          <a:prstGeom prst="rect">
            <a:avLst/>
          </a:prstGeom>
        </p:spPr>
      </p:pic>
      <p:pic>
        <p:nvPicPr>
          <p:cNvPr id="6" name="Screen_Recording_20231214_160046">
            <a:hlinkClick r:id="" action="ppaction://media"/>
            <a:extLst>
              <a:ext uri="{FF2B5EF4-FFF2-40B4-BE49-F238E27FC236}">
                <a16:creationId xmlns:a16="http://schemas.microsoft.com/office/drawing/2014/main" id="{82BD31C0-0EB6-D5BE-2E81-60A5A40C6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6195" y="698347"/>
            <a:ext cx="2146603" cy="47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Importing custom floorplan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E9C02EA-5C0C-BED0-034C-D584F790EE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your map</a:t>
            </a:r>
            <a:endParaRPr lang="en-B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BCA3C-5D25-0093-5FF0-5D97CD3F98CF}"/>
              </a:ext>
            </a:extLst>
          </p:cNvPr>
          <p:cNvSpPr txBox="1"/>
          <p:nvPr/>
        </p:nvSpPr>
        <p:spPr>
          <a:xfrm>
            <a:off x="766760" y="2191656"/>
            <a:ext cx="85997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Button top right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Image from gallery or camera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Title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Coordinates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05687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Events Overview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All events on 1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sz="2800" dirty="0">
                <a:cs typeface="Calibri"/>
              </a:rPr>
              <a:t>List view</a:t>
            </a:r>
          </a:p>
          <a:p>
            <a:pPr lvl="1"/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Redirect to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4CBA8F-8646-2254-6C8E-CECA0BCF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548" y="701523"/>
            <a:ext cx="2265184" cy="50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862D0-B3AC-A833-9C22-D44EB1A25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C14F-02D1-CF2C-A9A9-4325A13889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8CD1C-63E9-C8EA-C226-09B21721C1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/>
              <a:t>Code generation</a:t>
            </a:r>
          </a:p>
          <a:p>
            <a:endParaRPr lang="en-US" sz="2800" dirty="0"/>
          </a:p>
          <a:p>
            <a:r>
              <a:rPr lang="en-US" sz="2800" dirty="0"/>
              <a:t>Location</a:t>
            </a:r>
          </a:p>
          <a:p>
            <a:endParaRPr lang="en-US" sz="2800" dirty="0"/>
          </a:p>
          <a:p>
            <a:r>
              <a:rPr lang="en-US" sz="2800" dirty="0"/>
              <a:t>Custom map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41510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Showing other users on the map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Exploring Unique Codes</a:t>
            </a:r>
          </a:p>
          <a:p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marL="457200" lvl="1" indent="0">
              <a:buNone/>
            </a:pPr>
            <a:endParaRPr lang="en-BE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Props1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569</TotalTime>
  <Words>152</Words>
  <Application>Microsoft Office PowerPoint</Application>
  <PresentationFormat>Widescreen</PresentationFormat>
  <Paragraphs>70</Paragraphs>
  <Slides>10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245</cp:revision>
  <dcterms:created xsi:type="dcterms:W3CDTF">2023-08-03T06:17:11Z</dcterms:created>
  <dcterms:modified xsi:type="dcterms:W3CDTF">2023-12-15T10:38:56Z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